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27.10.2022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27.10.2022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27.10.2022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27.10.2022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27.10.2022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27.10.2022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27.10.2022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27.10.2022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27.10.2022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27.10.2022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27.10.2022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pPr/>
              <a:t>27.10.2022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  <a:endParaRPr lang="tr-TR" sz="1800" b="1" cap="all" dirty="0">
              <a:ln/>
              <a:solidFill>
                <a:schemeClr val="accent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anose="030F0702030302020204" pitchFamily="66" charset="0"/>
            </a:endParaRP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01.11.2022 Saat: 13:00</a:t>
            </a:r>
            <a:endParaRPr lang="tr-TR" sz="1800" b="1" baseline="30000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B1D04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04306" y="4824611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PINAR ÖZKER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21518031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60090" y="5256660"/>
            <a:ext cx="66247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Konu</a:t>
            </a:r>
          </a:p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Farklı </a:t>
            </a:r>
            <a:r>
              <a:rPr lang="tr-TR" sz="2400" b="1" dirty="0" err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Kromoforik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Grupların Kullanılmasıyla Tek </a:t>
            </a:r>
            <a:r>
              <a:rPr lang="tr-TR" sz="2400" b="1" dirty="0" err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Zircirli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Polimerik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Nanoparçacıkların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Sentezi Ve </a:t>
            </a:r>
            <a:r>
              <a:rPr lang="tr-TR" sz="2400" b="1" dirty="0" err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Karakterizasyonu</a:t>
            </a:r>
            <a:endParaRPr lang="tr-TR" sz="2400" b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tr-TR" sz="2400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Prof. Dr. Demet KARACA BALTA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24" name="23 Resim" descr="inst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76314" y="2232323"/>
            <a:ext cx="2664296" cy="2370178"/>
          </a:xfrm>
          <a:prstGeom prst="rect">
            <a:avLst/>
          </a:prstGeom>
        </p:spPr>
      </p:pic>
      <p:pic>
        <p:nvPicPr>
          <p:cNvPr id="26" name="Picture 32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2" y="7488907"/>
            <a:ext cx="3096344" cy="1152128"/>
          </a:xfrm>
          <a:prstGeom prst="rect">
            <a:avLst/>
          </a:prstGeom>
        </p:spPr>
      </p:pic>
      <p:pic>
        <p:nvPicPr>
          <p:cNvPr id="27" name="26 Resim" descr="SCNP.jpg"/>
          <p:cNvPicPr>
            <a:picLocks noChangeAspect="1"/>
          </p:cNvPicPr>
          <p:nvPr/>
        </p:nvPicPr>
        <p:blipFill>
          <a:blip r:embed="rId7" cstate="print"/>
          <a:srcRect r="53000" b="69555"/>
          <a:stretch>
            <a:fillRect/>
          </a:stretch>
        </p:blipFill>
        <p:spPr>
          <a:xfrm>
            <a:off x="3456434" y="7488907"/>
            <a:ext cx="3384426" cy="123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195</TotalTime>
  <Words>45</Words>
  <Application>Microsoft Office PowerPoint</Application>
  <PresentationFormat>Özel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26</cp:revision>
  <dcterms:created xsi:type="dcterms:W3CDTF">2016-11-29T08:51:08Z</dcterms:created>
  <dcterms:modified xsi:type="dcterms:W3CDTF">2022-10-27T18:39:40Z</dcterms:modified>
</cp:coreProperties>
</file>